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6" r:id="rId5"/>
    <p:sldId id="259" r:id="rId6"/>
    <p:sldId id="287" r:id="rId7"/>
    <p:sldId id="286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7" r:id="rId22"/>
    <p:sldId id="276" r:id="rId23"/>
    <p:sldId id="257" r:id="rId24"/>
    <p:sldId id="277" r:id="rId25"/>
    <p:sldId id="304" r:id="rId26"/>
    <p:sldId id="305" r:id="rId27"/>
    <p:sldId id="258" r:id="rId28"/>
    <p:sldId id="261" r:id="rId29"/>
    <p:sldId id="295" r:id="rId30"/>
    <p:sldId id="298" r:id="rId31"/>
    <p:sldId id="297" r:id="rId32"/>
    <p:sldId id="292" r:id="rId33"/>
    <p:sldId id="302" r:id="rId34"/>
    <p:sldId id="294" r:id="rId35"/>
    <p:sldId id="30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F06E5-1E5A-4FE0-8409-618C99885A6D}" v="67" dt="2019-12-04T18:11:2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4660"/>
  </p:normalViewPr>
  <p:slideViewPr>
    <p:cSldViewPr snapToGrid="0">
      <p:cViewPr>
        <p:scale>
          <a:sx n="100" d="100"/>
          <a:sy n="100" d="100"/>
        </p:scale>
        <p:origin x="50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erton, Emily" userId="d89992dc-f319-4154-a6fc-945a1a311304" providerId="ADAL" clId="{90EF06E5-1E5A-4FE0-8409-618C99885A6D}"/>
    <pc:docChg chg="undo custSel addSld delSld modSld sldOrd">
      <pc:chgData name="Howerton, Emily" userId="d89992dc-f319-4154-a6fc-945a1a311304" providerId="ADAL" clId="{90EF06E5-1E5A-4FE0-8409-618C99885A6D}" dt="2019-12-04T18:11:37.462" v="2002" actId="1076"/>
      <pc:docMkLst>
        <pc:docMk/>
      </pc:docMkLst>
      <pc:sldChg chg="addSp delSp modSp">
        <pc:chgData name="Howerton, Emily" userId="d89992dc-f319-4154-a6fc-945a1a311304" providerId="ADAL" clId="{90EF06E5-1E5A-4FE0-8409-618C99885A6D}" dt="2019-12-04T13:10:46.713" v="14"/>
        <pc:sldMkLst>
          <pc:docMk/>
          <pc:sldMk cId="3680199050" sldId="257"/>
        </pc:sldMkLst>
        <pc:spChg chg="del">
          <ac:chgData name="Howerton, Emily" userId="d89992dc-f319-4154-a6fc-945a1a311304" providerId="ADAL" clId="{90EF06E5-1E5A-4FE0-8409-618C99885A6D}" dt="2019-12-04T13:09:40.950" v="3"/>
          <ac:spMkLst>
            <pc:docMk/>
            <pc:sldMk cId="3680199050" sldId="257"/>
            <ac:spMk id="3" creationId="{5995BFC4-1674-4918-B353-B5EE4614C116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4" creationId="{14DF2E17-AA6A-4BEA-81A2-0AB0066BDFC7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5" creationId="{6CAF6B45-E381-47AA-A4CA-494CAB9D8A3A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6" creationId="{47386E80-92C5-4333-9DC7-3B6194E866F6}"/>
          </ac:spMkLst>
        </pc:spChg>
      </pc:sldChg>
      <pc:sldChg chg="addSp delSp modSp">
        <pc:chgData name="Howerton, Emily" userId="d89992dc-f319-4154-a6fc-945a1a311304" providerId="ADAL" clId="{90EF06E5-1E5A-4FE0-8409-618C99885A6D}" dt="2019-12-04T18:11:37.462" v="2002" actId="1076"/>
        <pc:sldMkLst>
          <pc:docMk/>
          <pc:sldMk cId="1229760010" sldId="258"/>
        </pc:sldMkLst>
        <pc:spChg chg="del">
          <ac:chgData name="Howerton, Emily" userId="d89992dc-f319-4154-a6fc-945a1a311304" providerId="ADAL" clId="{90EF06E5-1E5A-4FE0-8409-618C99885A6D}" dt="2019-12-04T13:09:35.856" v="2"/>
          <ac:spMkLst>
            <pc:docMk/>
            <pc:sldMk cId="1229760010" sldId="258"/>
            <ac:spMk id="3" creationId="{0F4ACB00-C980-4682-908B-4B8D48C7D194}"/>
          </ac:spMkLst>
        </pc:spChg>
        <pc:spChg chg="add mod">
          <ac:chgData name="Howerton, Emily" userId="d89992dc-f319-4154-a6fc-945a1a311304" providerId="ADAL" clId="{90EF06E5-1E5A-4FE0-8409-618C99885A6D}" dt="2019-12-04T18:11:17.743" v="1995" actId="20577"/>
          <ac:spMkLst>
            <pc:docMk/>
            <pc:sldMk cId="1229760010" sldId="258"/>
            <ac:spMk id="3" creationId="{EF06418A-60C4-48CC-B0C0-FECBB3EB9833}"/>
          </ac:spMkLst>
        </pc:spChg>
        <pc:spChg chg="add del mod">
          <ac:chgData name="Howerton, Emily" userId="d89992dc-f319-4154-a6fc-945a1a311304" providerId="ADAL" clId="{90EF06E5-1E5A-4FE0-8409-618C99885A6D}" dt="2019-12-04T18:10:26.856" v="1832"/>
          <ac:spMkLst>
            <pc:docMk/>
            <pc:sldMk cId="1229760010" sldId="258"/>
            <ac:spMk id="4" creationId="{F126C813-A91B-4C0A-A6EF-87EEA17E85F4}"/>
          </ac:spMkLst>
        </pc:spChg>
        <pc:spChg chg="add del mod">
          <ac:chgData name="Howerton, Emily" userId="d89992dc-f319-4154-a6fc-945a1a311304" providerId="ADAL" clId="{90EF06E5-1E5A-4FE0-8409-618C99885A6D}" dt="2019-12-04T18:10:34.381" v="1834"/>
          <ac:spMkLst>
            <pc:docMk/>
            <pc:sldMk cId="1229760010" sldId="258"/>
            <ac:spMk id="5" creationId="{EEF6713C-DF2D-4EDF-BB4A-8FD5AE9F391A}"/>
          </ac:spMkLst>
        </pc:spChg>
        <pc:graphicFrameChg chg="add mod">
          <ac:chgData name="Howerton, Emily" userId="d89992dc-f319-4154-a6fc-945a1a311304" providerId="ADAL" clId="{90EF06E5-1E5A-4FE0-8409-618C99885A6D}" dt="2019-12-04T18:11:37.462" v="2002" actId="1076"/>
          <ac:graphicFrameMkLst>
            <pc:docMk/>
            <pc:sldMk cId="1229760010" sldId="258"/>
            <ac:graphicFrameMk id="6" creationId="{4AD900B1-DCC6-43B5-84C1-FC7BBB5FF954}"/>
          </ac:graphicFrameMkLst>
        </pc:graphicFrameChg>
        <pc:picChg chg="add mod">
          <ac:chgData name="Howerton, Emily" userId="d89992dc-f319-4154-a6fc-945a1a311304" providerId="ADAL" clId="{90EF06E5-1E5A-4FE0-8409-618C99885A6D}" dt="2019-12-04T18:11:32.903" v="2001" actId="1076"/>
          <ac:picMkLst>
            <pc:docMk/>
            <pc:sldMk cId="1229760010" sldId="258"/>
            <ac:picMk id="8" creationId="{3F84BB3B-4BD9-4D78-8F61-9C84422E24D4}"/>
          </ac:picMkLst>
        </pc:picChg>
      </pc:sldChg>
      <pc:sldChg chg="modSp">
        <pc:chgData name="Howerton, Emily" userId="d89992dc-f319-4154-a6fc-945a1a311304" providerId="ADAL" clId="{90EF06E5-1E5A-4FE0-8409-618C99885A6D}" dt="2019-12-04T13:10:23.829" v="12" actId="27636"/>
        <pc:sldMkLst>
          <pc:docMk/>
          <pc:sldMk cId="1377591680" sldId="259"/>
        </pc:sldMkLst>
        <pc:spChg chg="mod">
          <ac:chgData name="Howerton, Emily" userId="d89992dc-f319-4154-a6fc-945a1a311304" providerId="ADAL" clId="{90EF06E5-1E5A-4FE0-8409-618C99885A6D}" dt="2019-12-04T13:10:19.185" v="10" actId="14100"/>
          <ac:spMkLst>
            <pc:docMk/>
            <pc:sldMk cId="1377591680" sldId="259"/>
            <ac:spMk id="2" creationId="{01979DAD-BB66-4A0D-B2DB-D899C8F44F2C}"/>
          </ac:spMkLst>
        </pc:spChg>
        <pc:spChg chg="mod">
          <ac:chgData name="Howerton, Emily" userId="d89992dc-f319-4154-a6fc-945a1a311304" providerId="ADAL" clId="{90EF06E5-1E5A-4FE0-8409-618C99885A6D}" dt="2019-12-04T13:10:23.829" v="12" actId="27636"/>
          <ac:spMkLst>
            <pc:docMk/>
            <pc:sldMk cId="1377591680" sldId="259"/>
            <ac:spMk id="1031" creationId="{AB982853-88D3-4E8E-B740-95D64797E897}"/>
          </ac:spMkLst>
        </pc:spChg>
      </pc:sldChg>
      <pc:sldChg chg="modSp">
        <pc:chgData name="Howerton, Emily" userId="d89992dc-f319-4154-a6fc-945a1a311304" providerId="ADAL" clId="{90EF06E5-1E5A-4FE0-8409-618C99885A6D}" dt="2019-12-04T13:10:07.562" v="8" actId="207"/>
        <pc:sldMkLst>
          <pc:docMk/>
          <pc:sldMk cId="3400126953" sldId="260"/>
        </pc:sldMkLst>
        <pc:spChg chg="mod">
          <ac:chgData name="Howerton, Emily" userId="d89992dc-f319-4154-a6fc-945a1a311304" providerId="ADAL" clId="{90EF06E5-1E5A-4FE0-8409-618C99885A6D}" dt="2019-12-04T13:09:03.837" v="1" actId="27636"/>
          <ac:spMkLst>
            <pc:docMk/>
            <pc:sldMk cId="3400126953" sldId="260"/>
            <ac:spMk id="3" creationId="{338515BD-B346-4529-881C-53FB939D3289}"/>
          </ac:spMkLst>
        </pc:spChg>
        <pc:spChg chg="mod">
          <ac:chgData name="Howerton, Emily" userId="d89992dc-f319-4154-a6fc-945a1a311304" providerId="ADAL" clId="{90EF06E5-1E5A-4FE0-8409-618C99885A6D}" dt="2019-12-04T13:09:54.158" v="5" actId="14100"/>
          <ac:spMkLst>
            <pc:docMk/>
            <pc:sldMk cId="3400126953" sldId="260"/>
            <ac:spMk id="5" creationId="{357ACED6-B9D4-4A8B-9066-B4642A3ED6E7}"/>
          </ac:spMkLst>
        </pc:spChg>
        <pc:spChg chg="mod ord">
          <ac:chgData name="Howerton, Emily" userId="d89992dc-f319-4154-a6fc-945a1a311304" providerId="ADAL" clId="{90EF06E5-1E5A-4FE0-8409-618C99885A6D}" dt="2019-12-04T13:10:04.662" v="7" actId="207"/>
          <ac:spMkLst>
            <pc:docMk/>
            <pc:sldMk cId="3400126953" sldId="260"/>
            <ac:spMk id="8" creationId="{C46990F1-0BAD-416E-9C20-C113830820C4}"/>
          </ac:spMkLst>
        </pc:spChg>
        <pc:spChg chg="mod">
          <ac:chgData name="Howerton, Emily" userId="d89992dc-f319-4154-a6fc-945a1a311304" providerId="ADAL" clId="{90EF06E5-1E5A-4FE0-8409-618C99885A6D}" dt="2019-12-04T13:10:07.562" v="8" actId="207"/>
          <ac:spMkLst>
            <pc:docMk/>
            <pc:sldMk cId="3400126953" sldId="260"/>
            <ac:spMk id="10" creationId="{0C816FDC-2C70-4932-B2FA-A1E6FF06C703}"/>
          </ac:spMkLst>
        </pc:spChg>
      </pc:sldChg>
      <pc:sldChg chg="addSp delSp modSp">
        <pc:chgData name="Howerton, Emily" userId="d89992dc-f319-4154-a6fc-945a1a311304" providerId="ADAL" clId="{90EF06E5-1E5A-4FE0-8409-618C99885A6D}" dt="2019-12-04T13:09:45.424" v="4"/>
        <pc:sldMkLst>
          <pc:docMk/>
          <pc:sldMk cId="1332316374" sldId="261"/>
        </pc:sldMkLst>
        <pc:spChg chg="del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3" creationId="{E7C9D5BB-6188-41D9-BD7C-3C9AA4052944}"/>
          </ac:spMkLst>
        </pc:spChg>
        <pc:spChg chg="add mod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4" creationId="{AA71B396-8239-4D5D-BAD7-BC8B07402B06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4:18:17.349" v="626" actId="478"/>
        <pc:sldMkLst>
          <pc:docMk/>
          <pc:sldMk cId="2990771166" sldId="277"/>
        </pc:sldMkLst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2" creationId="{58339FC6-F366-4DE5-B902-359EE9F1E362}"/>
          </ac:spMkLst>
        </pc:spChg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3" creationId="{7CF17A5A-C14C-4CA2-830D-41E703D572A7}"/>
          </ac:spMkLst>
        </pc:spChg>
        <pc:spChg chg="add mod">
          <ac:chgData name="Howerton, Emily" userId="d89992dc-f319-4154-a6fc-945a1a311304" providerId="ADAL" clId="{90EF06E5-1E5A-4FE0-8409-618C99885A6D}" dt="2019-12-04T13:10:55.162" v="41" actId="20577"/>
          <ac:spMkLst>
            <pc:docMk/>
            <pc:sldMk cId="2990771166" sldId="277"/>
            <ac:spMk id="4" creationId="{ED92E348-303B-45AE-90DF-B034AA6D6967}"/>
          </ac:spMkLst>
        </pc:spChg>
        <pc:spChg chg="add del mod">
          <ac:chgData name="Howerton, Emily" userId="d89992dc-f319-4154-a6fc-945a1a311304" providerId="ADAL" clId="{90EF06E5-1E5A-4FE0-8409-618C99885A6D}" dt="2019-12-04T13:11:13.500" v="42" actId="931"/>
          <ac:spMkLst>
            <pc:docMk/>
            <pc:sldMk cId="2990771166" sldId="277"/>
            <ac:spMk id="5" creationId="{9A9285DC-4466-4760-BD47-C8DCF5D5AFD0}"/>
          </ac:spMkLst>
        </pc:spChg>
        <pc:spChg chg="add del mod">
          <ac:chgData name="Howerton, Emily" userId="d89992dc-f319-4154-a6fc-945a1a311304" providerId="ADAL" clId="{90EF06E5-1E5A-4FE0-8409-618C99885A6D}" dt="2019-12-04T13:11:20.973" v="43" actId="931"/>
          <ac:spMkLst>
            <pc:docMk/>
            <pc:sldMk cId="2990771166" sldId="277"/>
            <ac:spMk id="6" creationId="{222522E7-0C6A-4E23-AEDD-11BE0CF5705D}"/>
          </ac:spMkLst>
        </pc:spChg>
        <pc:spChg chg="add del mod">
          <ac:chgData name="Howerton, Emily" userId="d89992dc-f319-4154-a6fc-945a1a311304" providerId="ADAL" clId="{90EF06E5-1E5A-4FE0-8409-618C99885A6D}" dt="2019-12-04T13:36:57.902" v="47" actId="931"/>
          <ac:spMkLst>
            <pc:docMk/>
            <pc:sldMk cId="2990771166" sldId="277"/>
            <ac:spMk id="12" creationId="{DD502B41-468C-420D-B1CC-F8FEBA689441}"/>
          </ac:spMkLst>
        </pc:spChg>
        <pc:spChg chg="add del mod">
          <ac:chgData name="Howerton, Emily" userId="d89992dc-f319-4154-a6fc-945a1a311304" providerId="ADAL" clId="{90EF06E5-1E5A-4FE0-8409-618C99885A6D}" dt="2019-12-04T13:52:50.717" v="58" actId="931"/>
          <ac:spMkLst>
            <pc:docMk/>
            <pc:sldMk cId="2990771166" sldId="277"/>
            <ac:spMk id="16" creationId="{9B85F0B2-03FD-4C65-9C9C-03A861F8FBCA}"/>
          </ac:spMkLst>
        </pc:spChg>
        <pc:spChg chg="add del mod">
          <ac:chgData name="Howerton, Emily" userId="d89992dc-f319-4154-a6fc-945a1a311304" providerId="ADAL" clId="{90EF06E5-1E5A-4FE0-8409-618C99885A6D}" dt="2019-12-04T14:18:17.349" v="626" actId="478"/>
          <ac:spMkLst>
            <pc:docMk/>
            <pc:sldMk cId="2990771166" sldId="277"/>
            <ac:spMk id="20" creationId="{658CA6A1-E3D1-4071-88B5-8DFC46FB83F9}"/>
          </ac:spMkLst>
        </pc:spChg>
        <pc:picChg chg="add del mod modCrop">
          <ac:chgData name="Howerton, Emily" userId="d89992dc-f319-4154-a6fc-945a1a311304" providerId="ADAL" clId="{90EF06E5-1E5A-4FE0-8409-618C99885A6D}" dt="2019-12-04T14:18:17.349" v="626" actId="478"/>
          <ac:picMkLst>
            <pc:docMk/>
            <pc:sldMk cId="2990771166" sldId="277"/>
            <ac:picMk id="8" creationId="{5E781AC9-DE74-4BEB-BA24-DEB28B8C043C}"/>
          </ac:picMkLst>
        </pc:picChg>
        <pc:picChg chg="add del mod">
          <ac:chgData name="Howerton, Emily" userId="d89992dc-f319-4154-a6fc-945a1a311304" providerId="ADAL" clId="{90EF06E5-1E5A-4FE0-8409-618C99885A6D}" dt="2019-12-04T13:36:53.822" v="46" actId="478"/>
          <ac:picMkLst>
            <pc:docMk/>
            <pc:sldMk cId="2990771166" sldId="277"/>
            <ac:picMk id="10" creationId="{3B1370D8-3835-4F63-A9C9-52D1C87A89CA}"/>
          </ac:picMkLst>
        </pc:picChg>
        <pc:picChg chg="add del mod">
          <ac:chgData name="Howerton, Emily" userId="d89992dc-f319-4154-a6fc-945a1a311304" providerId="ADAL" clId="{90EF06E5-1E5A-4FE0-8409-618C99885A6D}" dt="2019-12-04T13:38:00.021" v="57" actId="478"/>
          <ac:picMkLst>
            <pc:docMk/>
            <pc:sldMk cId="2990771166" sldId="277"/>
            <ac:picMk id="14" creationId="{41782BDD-E9D8-4FB5-A19A-CA812987C1A7}"/>
          </ac:picMkLst>
        </pc:picChg>
        <pc:picChg chg="add mod">
          <ac:chgData name="Howerton, Emily" userId="d89992dc-f319-4154-a6fc-945a1a311304" providerId="ADAL" clId="{90EF06E5-1E5A-4FE0-8409-618C99885A6D}" dt="2019-12-04T13:53:06.031" v="62" actId="1076"/>
          <ac:picMkLst>
            <pc:docMk/>
            <pc:sldMk cId="2990771166" sldId="277"/>
            <ac:picMk id="18" creationId="{7F1B25AE-CC7B-44EA-B32F-AA093179DF2E}"/>
          </ac:picMkLst>
        </pc:picChg>
      </pc:sldChg>
      <pc:sldChg chg="addSp delSp modSp add del">
        <pc:chgData name="Howerton, Emily" userId="d89992dc-f319-4154-a6fc-945a1a311304" providerId="ADAL" clId="{90EF06E5-1E5A-4FE0-8409-618C99885A6D}" dt="2019-12-04T18:09:47.685" v="1821" actId="2696"/>
        <pc:sldMkLst>
          <pc:docMk/>
          <pc:sldMk cId="467354453" sldId="278"/>
        </pc:sldMkLst>
        <pc:spChg chg="mod">
          <ac:chgData name="Howerton, Emily" userId="d89992dc-f319-4154-a6fc-945a1a311304" providerId="ADAL" clId="{90EF06E5-1E5A-4FE0-8409-618C99885A6D}" dt="2019-12-04T17:55:47.996" v="865" actId="20577"/>
          <ac:spMkLst>
            <pc:docMk/>
            <pc:sldMk cId="467354453" sldId="278"/>
            <ac:spMk id="2" creationId="{D8EF359D-1D14-4EB9-BA93-6009D5F4FE18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3" creationId="{0AF47B26-0A6B-4C21-9A9B-B70AF581D8F6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4" creationId="{ADF8B275-5EE9-4FBD-885B-2B8AF1A06035}"/>
          </ac:spMkLst>
        </pc:spChg>
        <pc:spChg chg="add mod">
          <ac:chgData name="Howerton, Emily" userId="d89992dc-f319-4154-a6fc-945a1a311304" providerId="ADAL" clId="{90EF06E5-1E5A-4FE0-8409-618C99885A6D}" dt="2019-12-04T18:09:39.456" v="1819" actId="113"/>
          <ac:spMkLst>
            <pc:docMk/>
            <pc:sldMk cId="467354453" sldId="278"/>
            <ac:spMk id="5" creationId="{FBD07EA1-8C1B-4C23-8C59-EBD8B3487C9E}"/>
          </ac:spMkLst>
        </pc:spChg>
        <pc:spChg chg="add del mod">
          <ac:chgData name="Howerton, Emily" userId="d89992dc-f319-4154-a6fc-945a1a311304" providerId="ADAL" clId="{90EF06E5-1E5A-4FE0-8409-618C99885A6D}" dt="2019-12-04T17:58:50.164" v="1153" actId="478"/>
          <ac:spMkLst>
            <pc:docMk/>
            <pc:sldMk cId="467354453" sldId="278"/>
            <ac:spMk id="6" creationId="{FE13519B-9B25-4A87-ADE0-FC59FFEE32CD}"/>
          </ac:spMkLst>
        </pc:spChg>
        <pc:spChg chg="add del mod">
          <ac:chgData name="Howerton, Emily" userId="d89992dc-f319-4154-a6fc-945a1a311304" providerId="ADAL" clId="{90EF06E5-1E5A-4FE0-8409-618C99885A6D}" dt="2019-12-04T17:58:48.829" v="1152" actId="478"/>
          <ac:spMkLst>
            <pc:docMk/>
            <pc:sldMk cId="467354453" sldId="278"/>
            <ac:spMk id="7" creationId="{C0BA3FB5-9DE9-4A50-A934-F496A9B1FC06}"/>
          </ac:spMkLst>
        </pc:spChg>
      </pc:sldChg>
      <pc:sldChg chg="addSp delSp modSp add ord">
        <pc:chgData name="Howerton, Emily" userId="d89992dc-f319-4154-a6fc-945a1a311304" providerId="ADAL" clId="{90EF06E5-1E5A-4FE0-8409-618C99885A6D}" dt="2019-12-04T18:03:19.219" v="1599" actId="1036"/>
        <pc:sldMkLst>
          <pc:docMk/>
          <pc:sldMk cId="473106833" sldId="279"/>
        </pc:sldMkLst>
        <pc:spChg chg="mod">
          <ac:chgData name="Howerton, Emily" userId="d89992dc-f319-4154-a6fc-945a1a311304" providerId="ADAL" clId="{90EF06E5-1E5A-4FE0-8409-618C99885A6D}" dt="2019-12-04T18:03:07.327" v="1566"/>
          <ac:spMkLst>
            <pc:docMk/>
            <pc:sldMk cId="473106833" sldId="279"/>
            <ac:spMk id="2" creationId="{C88AC29D-90CF-41F1-8A4E-0575283C0015}"/>
          </ac:spMkLst>
        </pc:spChg>
        <pc:spChg chg="del mod">
          <ac:chgData name="Howerton, Emily" userId="d89992dc-f319-4154-a6fc-945a1a311304" providerId="ADAL" clId="{90EF06E5-1E5A-4FE0-8409-618C99885A6D}" dt="2019-12-04T14:11:15.358" v="415" actId="478"/>
          <ac:spMkLst>
            <pc:docMk/>
            <pc:sldMk cId="473106833" sldId="279"/>
            <ac:spMk id="4" creationId="{186495D4-92DD-4828-AD61-CC14D7925268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6" creationId="{5763153C-3970-490C-8D22-2A766F8A05BA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8" creationId="{C8279CA9-AEA8-45B8-B3B0-F43AC5803145}"/>
          </ac:spMkLst>
        </pc:spChg>
        <pc:spChg chg="add mod">
          <ac:chgData name="Howerton, Emily" userId="d89992dc-f319-4154-a6fc-945a1a311304" providerId="ADAL" clId="{90EF06E5-1E5A-4FE0-8409-618C99885A6D}" dt="2019-12-04T14:03:11.003" v="350" actId="20577"/>
          <ac:spMkLst>
            <pc:docMk/>
            <pc:sldMk cId="473106833" sldId="279"/>
            <ac:spMk id="9" creationId="{63CA46D5-8972-4E03-AE7F-475E08D51914}"/>
          </ac:spMkLst>
        </pc:spChg>
        <pc:spChg chg="add del mod">
          <ac:chgData name="Howerton, Emily" userId="d89992dc-f319-4154-a6fc-945a1a311304" providerId="ADAL" clId="{90EF06E5-1E5A-4FE0-8409-618C99885A6D}" dt="2019-12-04T14:08:56.358" v="387" actId="478"/>
          <ac:spMkLst>
            <pc:docMk/>
            <pc:sldMk cId="473106833" sldId="279"/>
            <ac:spMk id="11" creationId="{C4E87413-DD2E-4467-B73E-094EEF93790E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4" creationId="{0B42BF85-FA7E-4A8B-9411-02F189871373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6" creationId="{C21A523C-04BC-43AD-A313-950AA71D17EC}"/>
          </ac:spMkLst>
        </pc:spChg>
        <pc:graphicFrameChg chg="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5" creationId="{1AA8CF7D-E0C7-41BF-9FC3-054BBC6AC5D7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7" creationId="{9CCC3E5F-19B5-40CC-A52D-0B71BEB29F27}"/>
          </ac:graphicFrameMkLst>
        </pc:graphicFrameChg>
        <pc:graphicFrameChg chg="add del mod modGraphic">
          <ac:chgData name="Howerton, Emily" userId="d89992dc-f319-4154-a6fc-945a1a311304" providerId="ADAL" clId="{90EF06E5-1E5A-4FE0-8409-618C99885A6D}" dt="2019-12-04T14:08:56.358" v="387" actId="478"/>
          <ac:graphicFrameMkLst>
            <pc:docMk/>
            <pc:sldMk cId="473106833" sldId="279"/>
            <ac:graphicFrameMk id="10" creationId="{6B36C0FE-C764-49F5-B886-58CE1D4C77BF}"/>
          </ac:graphicFrameMkLst>
        </pc:graphicFrameChg>
        <pc:graphicFrameChg chg="add del">
          <ac:chgData name="Howerton, Emily" userId="d89992dc-f319-4154-a6fc-945a1a311304" providerId="ADAL" clId="{90EF06E5-1E5A-4FE0-8409-618C99885A6D}" dt="2019-12-04T18:02:38.555" v="1562"/>
          <ac:graphicFrameMkLst>
            <pc:docMk/>
            <pc:sldMk cId="473106833" sldId="279"/>
            <ac:graphicFrameMk id="10" creationId="{A8711E5C-4FDC-4999-A01C-DAC4F190884F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7:28:42.144" v="727" actId="478"/>
          <ac:picMkLst>
            <pc:docMk/>
            <pc:sldMk cId="473106833" sldId="279"/>
            <ac:picMk id="4" creationId="{DFDD86AD-04A2-44D4-B1EC-AE56F153949A}"/>
          </ac:picMkLst>
        </pc:picChg>
        <pc:picChg chg="add del mod">
          <ac:chgData name="Howerton, Emily" userId="d89992dc-f319-4154-a6fc-945a1a311304" providerId="ADAL" clId="{90EF06E5-1E5A-4FE0-8409-618C99885A6D}" dt="2019-12-04T17:26:37.674" v="716" actId="478"/>
          <ac:picMkLst>
            <pc:docMk/>
            <pc:sldMk cId="473106833" sldId="279"/>
            <ac:picMk id="15" creationId="{33A960BD-8106-4CE6-B14E-8A6CA5DFCAE2}"/>
          </ac:picMkLst>
        </pc:picChg>
      </pc:sldChg>
      <pc:sldChg chg="addSp delSp modSp add del ord">
        <pc:chgData name="Howerton, Emily" userId="d89992dc-f319-4154-a6fc-945a1a311304" providerId="ADAL" clId="{90EF06E5-1E5A-4FE0-8409-618C99885A6D}" dt="2019-12-04T18:02:58.794" v="1565" actId="2696"/>
        <pc:sldMkLst>
          <pc:docMk/>
          <pc:sldMk cId="350596377" sldId="280"/>
        </pc:sldMkLst>
        <pc:spChg chg="mod">
          <ac:chgData name="Howerton, Emily" userId="d89992dc-f319-4154-a6fc-945a1a311304" providerId="ADAL" clId="{90EF06E5-1E5A-4FE0-8409-618C99885A6D}" dt="2019-12-04T17:35:58.595" v="781" actId="20577"/>
          <ac:spMkLst>
            <pc:docMk/>
            <pc:sldMk cId="350596377" sldId="280"/>
            <ac:spMk id="2" creationId="{C88AC29D-90CF-41F1-8A4E-0575283C0015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6" creationId="{5763153C-3970-490C-8D22-2A766F8A05BA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8" creationId="{C8279CA9-AEA8-45B8-B3B0-F43AC5803145}"/>
          </ac:spMkLst>
        </pc:spChg>
        <pc:spChg chg="add del mod">
          <ac:chgData name="Howerton, Emily" userId="d89992dc-f319-4154-a6fc-945a1a311304" providerId="ADAL" clId="{90EF06E5-1E5A-4FE0-8409-618C99885A6D}" dt="2019-12-04T17:56:18.805" v="871" actId="478"/>
          <ac:spMkLst>
            <pc:docMk/>
            <pc:sldMk cId="350596377" sldId="280"/>
            <ac:spMk id="10" creationId="{31C63CC6-5685-47E6-8D74-BB2FC6C45E66}"/>
          </ac:spMkLst>
        </pc:spChg>
        <pc:spChg chg="mod">
          <ac:chgData name="Howerton, Emily" userId="d89992dc-f319-4154-a6fc-945a1a311304" providerId="ADAL" clId="{90EF06E5-1E5A-4FE0-8409-618C99885A6D}" dt="2019-12-04T17:29:24.112" v="779" actId="1076"/>
          <ac:spMkLst>
            <pc:docMk/>
            <pc:sldMk cId="350596377" sldId="280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7:56:34.004" v="873" actId="688"/>
          <ac:spMkLst>
            <pc:docMk/>
            <pc:sldMk cId="350596377" sldId="280"/>
            <ac:spMk id="14" creationId="{BF06C72D-CB6B-4401-A428-48E62D5BE877}"/>
          </ac:spMkLst>
        </pc:spChg>
        <pc:spChg chg="add mod">
          <ac:chgData name="Howerton, Emily" userId="d89992dc-f319-4154-a6fc-945a1a311304" providerId="ADAL" clId="{90EF06E5-1E5A-4FE0-8409-618C99885A6D}" dt="2019-12-04T17:56:59.532" v="879" actId="1036"/>
          <ac:spMkLst>
            <pc:docMk/>
            <pc:sldMk cId="350596377" sldId="280"/>
            <ac:spMk id="16" creationId="{3620C4BB-A870-4F01-B2DE-3ED01052DD94}"/>
          </ac:spMkLst>
        </pc:spChg>
        <pc:graphicFrameChg chg="mod modGraphic">
          <ac:chgData name="Howerton, Emily" userId="d89992dc-f319-4154-a6fc-945a1a311304" providerId="ADAL" clId="{90EF06E5-1E5A-4FE0-8409-618C99885A6D}" dt="2019-12-04T17:52:39.661" v="794" actId="20577"/>
          <ac:graphicFrameMkLst>
            <pc:docMk/>
            <pc:sldMk cId="350596377" sldId="280"/>
            <ac:graphicFrameMk id="5" creationId="{1AA8CF7D-E0C7-41BF-9FC3-054BBC6AC5D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3:44.413" v="823" actId="20577"/>
          <ac:graphicFrameMkLst>
            <pc:docMk/>
            <pc:sldMk cId="350596377" sldId="280"/>
            <ac:graphicFrameMk id="7" creationId="{9CCC3E5F-19B5-40CC-A52D-0B71BEB29F2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4:23.382" v="850" actId="20577"/>
          <ac:graphicFrameMkLst>
            <pc:docMk/>
            <pc:sldMk cId="350596377" sldId="280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01:47.195" v="1547"/>
          <ac:picMkLst>
            <pc:docMk/>
            <pc:sldMk cId="350596377" sldId="280"/>
            <ac:picMk id="4" creationId="{F7B7BAB0-6FE8-4157-8F45-674B01C9CF36}"/>
          </ac:picMkLst>
        </pc:picChg>
        <pc:picChg chg="del">
          <ac:chgData name="Howerton, Emily" userId="d89992dc-f319-4154-a6fc-945a1a311304" providerId="ADAL" clId="{90EF06E5-1E5A-4FE0-8409-618C99885A6D}" dt="2019-12-04T17:55:15.045" v="852" actId="478"/>
          <ac:picMkLst>
            <pc:docMk/>
            <pc:sldMk cId="350596377" sldId="280"/>
            <ac:picMk id="15" creationId="{33A960BD-8106-4CE6-B14E-8A6CA5DFCAE2}"/>
          </ac:picMkLst>
        </pc:picChg>
      </pc:sldChg>
      <pc:sldChg chg="add">
        <pc:chgData name="Howerton, Emily" userId="d89992dc-f319-4154-a6fc-945a1a311304" providerId="ADAL" clId="{90EF06E5-1E5A-4FE0-8409-618C99885A6D}" dt="2019-12-04T17:28:39.617" v="726"/>
        <pc:sldMkLst>
          <pc:docMk/>
          <pc:sldMk cId="533501053" sldId="281"/>
        </pc:sldMkLst>
      </pc:sldChg>
      <pc:sldChg chg="modSp add">
        <pc:chgData name="Howerton, Emily" userId="d89992dc-f319-4154-a6fc-945a1a311304" providerId="ADAL" clId="{90EF06E5-1E5A-4FE0-8409-618C99885A6D}" dt="2019-12-04T18:00:27.620" v="1508" actId="20577"/>
        <pc:sldMkLst>
          <pc:docMk/>
          <pc:sldMk cId="2102392606" sldId="282"/>
        </pc:sldMkLst>
        <pc:spChg chg="mod">
          <ac:chgData name="Howerton, Emily" userId="d89992dc-f319-4154-a6fc-945a1a311304" providerId="ADAL" clId="{90EF06E5-1E5A-4FE0-8409-618C99885A6D}" dt="2019-12-04T17:59:12.756" v="1174" actId="20577"/>
          <ac:spMkLst>
            <pc:docMk/>
            <pc:sldMk cId="2102392606" sldId="282"/>
            <ac:spMk id="2" creationId="{9CD2C5D9-50C0-4C32-8C39-275EF4C2C85E}"/>
          </ac:spMkLst>
        </pc:spChg>
        <pc:spChg chg="mod">
          <ac:chgData name="Howerton, Emily" userId="d89992dc-f319-4154-a6fc-945a1a311304" providerId="ADAL" clId="{90EF06E5-1E5A-4FE0-8409-618C99885A6D}" dt="2019-12-04T18:00:27.620" v="1508" actId="20577"/>
          <ac:spMkLst>
            <pc:docMk/>
            <pc:sldMk cId="2102392606" sldId="282"/>
            <ac:spMk id="3" creationId="{67F40F4B-C043-41A4-802A-142C4A1308CC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8:10:15.737" v="1829" actId="478"/>
        <pc:sldMkLst>
          <pc:docMk/>
          <pc:sldMk cId="2067474480" sldId="283"/>
        </pc:sldMkLst>
        <pc:spChg chg="mod">
          <ac:chgData name="Howerton, Emily" userId="d89992dc-f319-4154-a6fc-945a1a311304" providerId="ADAL" clId="{90EF06E5-1E5A-4FE0-8409-618C99885A6D}" dt="2019-12-04T18:01:09.819" v="1510"/>
          <ac:spMkLst>
            <pc:docMk/>
            <pc:sldMk cId="2067474480" sldId="283"/>
            <ac:spMk id="2" creationId="{56C81415-8EB8-422B-B127-58AA84A58E44}"/>
          </ac:spMkLst>
        </pc:spChg>
        <pc:spChg chg="del mod">
          <ac:chgData name="Howerton, Emily" userId="d89992dc-f319-4154-a6fc-945a1a311304" providerId="ADAL" clId="{90EF06E5-1E5A-4FE0-8409-618C99885A6D}" dt="2019-12-04T18:01:43.502" v="1546" actId="478"/>
          <ac:spMkLst>
            <pc:docMk/>
            <pc:sldMk cId="2067474480" sldId="283"/>
            <ac:spMk id="3" creationId="{0AF9E478-D4F6-4818-8C07-6380867B0CC6}"/>
          </ac:spMkLst>
        </pc:spChg>
        <pc:spChg chg="del">
          <ac:chgData name="Howerton, Emily" userId="d89992dc-f319-4154-a6fc-945a1a311304" providerId="ADAL" clId="{90EF06E5-1E5A-4FE0-8409-618C99885A6D}" dt="2019-12-04T18:05:19.027" v="1608" actId="931"/>
          <ac:spMkLst>
            <pc:docMk/>
            <pc:sldMk cId="2067474480" sldId="283"/>
            <ac:spMk id="4" creationId="{53F5F71E-716A-4906-A206-7B4356A076F9}"/>
          </ac:spMkLst>
        </pc:spChg>
        <pc:spChg chg="add mod">
          <ac:chgData name="Howerton, Emily" userId="d89992dc-f319-4154-a6fc-945a1a311304" providerId="ADAL" clId="{90EF06E5-1E5A-4FE0-8409-618C99885A6D}" dt="2019-12-04T18:06:32.841" v="1692" actId="20577"/>
          <ac:spMkLst>
            <pc:docMk/>
            <pc:sldMk cId="2067474480" sldId="283"/>
            <ac:spMk id="6" creationId="{405EBF51-64BE-4169-8633-F4470CC34B21}"/>
          </ac:spMkLst>
        </pc:spChg>
        <pc:spChg chg="add mod">
          <ac:chgData name="Howerton, Emily" userId="d89992dc-f319-4154-a6fc-945a1a311304" providerId="ADAL" clId="{90EF06E5-1E5A-4FE0-8409-618C99885A6D}" dt="2019-12-04T18:06:45.916" v="1693" actId="478"/>
          <ac:spMkLst>
            <pc:docMk/>
            <pc:sldMk cId="2067474480" sldId="283"/>
            <ac:spMk id="11" creationId="{3657AAE5-B32C-4B2A-8294-85494FCC9CB4}"/>
          </ac:spMkLst>
        </pc:spChg>
        <pc:spChg chg="add del mod">
          <ac:chgData name="Howerton, Emily" userId="d89992dc-f319-4154-a6fc-945a1a311304" providerId="ADAL" clId="{90EF06E5-1E5A-4FE0-8409-618C99885A6D}" dt="2019-12-04T18:10:15.737" v="1829" actId="478"/>
          <ac:spMkLst>
            <pc:docMk/>
            <pc:sldMk cId="2067474480" sldId="283"/>
            <ac:spMk id="14" creationId="{BAD15CFB-5B14-4548-905E-71889615B4BE}"/>
          </ac:spMkLst>
        </pc:spChg>
        <pc:graphicFrameChg chg="del">
          <ac:chgData name="Howerton, Emily" userId="d89992dc-f319-4154-a6fc-945a1a311304" providerId="ADAL" clId="{90EF06E5-1E5A-4FE0-8409-618C99885A6D}" dt="2019-12-04T18:06:45.916" v="1693" actId="478"/>
          <ac:graphicFrameMkLst>
            <pc:docMk/>
            <pc:sldMk cId="2067474480" sldId="283"/>
            <ac:graphicFrameMk id="9" creationId="{0892E8CA-0CCF-4BC7-BC79-623D69F579C6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8:10:15.463" v="1828" actId="1076"/>
          <ac:graphicFrameMkLst>
            <pc:docMk/>
            <pc:sldMk cId="2067474480" sldId="283"/>
            <ac:graphicFrameMk id="12" creationId="{B7020B5A-4E87-4512-A2C2-147F7D16CA4F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10:15.737" v="1829" actId="478"/>
          <ac:picMkLst>
            <pc:docMk/>
            <pc:sldMk cId="2067474480" sldId="283"/>
            <ac:picMk id="8" creationId="{5BFD85B4-5D2B-47CC-9DC7-B1CE087993E0}"/>
          </ac:picMkLst>
        </pc:picChg>
      </pc:sldChg>
      <pc:sldChg chg="add">
        <pc:chgData name="Howerton, Emily" userId="d89992dc-f319-4154-a6fc-945a1a311304" providerId="ADAL" clId="{90EF06E5-1E5A-4FE0-8409-618C99885A6D}" dt="2019-12-04T18:01:53.090" v="1548"/>
        <pc:sldMkLst>
          <pc:docMk/>
          <pc:sldMk cId="803939446" sldId="284"/>
        </pc:sldMkLst>
      </pc:sldChg>
      <pc:sldChg chg="addSp modSp add">
        <pc:chgData name="Howerton, Emily" userId="d89992dc-f319-4154-a6fc-945a1a311304" providerId="ADAL" clId="{90EF06E5-1E5A-4FE0-8409-618C99885A6D}" dt="2019-12-04T18:05:04.160" v="1607" actId="1076"/>
        <pc:sldMkLst>
          <pc:docMk/>
          <pc:sldMk cId="40678200" sldId="285"/>
        </pc:sldMkLst>
        <pc:picChg chg="add mod">
          <ac:chgData name="Howerton, Emily" userId="d89992dc-f319-4154-a6fc-945a1a311304" providerId="ADAL" clId="{90EF06E5-1E5A-4FE0-8409-618C99885A6D}" dt="2019-12-04T18:05:04.160" v="1607" actId="1076"/>
          <ac:picMkLst>
            <pc:docMk/>
            <pc:sldMk cId="40678200" sldId="285"/>
            <ac:picMk id="4" creationId="{29822EAF-E41A-43D4-9968-E913C62E8AB9}"/>
          </ac:picMkLst>
        </pc:picChg>
      </pc:sldChg>
      <pc:sldChg chg="add del">
        <pc:chgData name="Howerton, Emily" userId="d89992dc-f319-4154-a6fc-945a1a311304" providerId="ADAL" clId="{90EF06E5-1E5A-4FE0-8409-618C99885A6D}" dt="2019-12-04T18:10:24.665" v="1831"/>
        <pc:sldMkLst>
          <pc:docMk/>
          <pc:sldMk cId="1927959988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7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9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265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05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2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32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0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3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7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4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6C6A39-25C9-4CF9-8710-D6BBA78D528B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01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CE5D-EC67-40B7-8F6F-574F4C76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DEC89-720B-47BA-8545-A76A43974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A934C-FFF0-4A86-A3DA-863A0F55D3E3}"/>
              </a:ext>
            </a:extLst>
          </p:cNvPr>
          <p:cNvSpPr/>
          <p:nvPr/>
        </p:nvSpPr>
        <p:spPr>
          <a:xfrm>
            <a:off x="3952240" y="1796588"/>
            <a:ext cx="2600960" cy="36931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3AE57-B128-4088-A770-0ED6C61D4DE9}"/>
              </a:ext>
            </a:extLst>
          </p:cNvPr>
          <p:cNvSpPr/>
          <p:nvPr/>
        </p:nvSpPr>
        <p:spPr>
          <a:xfrm>
            <a:off x="9469120" y="1796588"/>
            <a:ext cx="2379003" cy="36931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6E2E5-8573-40D3-BBBA-A7861B9290E0}"/>
              </a:ext>
            </a:extLst>
          </p:cNvPr>
          <p:cNvSpPr txBox="1"/>
          <p:nvPr/>
        </p:nvSpPr>
        <p:spPr>
          <a:xfrm>
            <a:off x="4175760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DF696-EFCA-4283-8D3D-0251DF049374}"/>
              </a:ext>
            </a:extLst>
          </p:cNvPr>
          <p:cNvSpPr txBox="1"/>
          <p:nvPr/>
        </p:nvSpPr>
        <p:spPr>
          <a:xfrm>
            <a:off x="9581661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38527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7406640" y="1808482"/>
          <a:ext cx="4429761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1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1" y="1802033"/>
            <a:ext cx="6716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models have high multicollinearity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Worse in model 1 than in model 2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were to choose based on VIF alone, model 2 would be a better selection</a:t>
            </a:r>
          </a:p>
        </p:txBody>
      </p:sp>
    </p:spTree>
    <p:extLst>
      <p:ext uri="{BB962C8B-B14F-4D97-AF65-F5344CB8AC3E}">
        <p14:creationId xmlns:p14="http://schemas.microsoft.com/office/powerpoint/2010/main" val="300982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796626"/>
          <a:ext cx="1151284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08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639327737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7400676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99774817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417631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0.3292141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0.3836799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0.3845918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0.3987089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0.3989259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0.3993030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975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6AD5E-4CF2-4C0B-A3F8-124024B6342E}"/>
              </a:ext>
            </a:extLst>
          </p:cNvPr>
          <p:cNvSpPr txBox="1"/>
          <p:nvPr/>
        </p:nvSpPr>
        <p:spPr>
          <a:xfrm>
            <a:off x="343876" y="5029199"/>
            <a:ext cx="1142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can only choose two variables, we should select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 seems like the better choice because it yields a large decrease in multicollinearity for only a small decrease in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4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417F0-B149-443E-9F0C-22F8540E268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D634-3F0F-470E-AAF4-77EB5ED7B915}"/>
              </a:ext>
            </a:extLst>
          </p:cNvPr>
          <p:cNvSpPr/>
          <p:nvPr/>
        </p:nvSpPr>
        <p:spPr>
          <a:xfrm>
            <a:off x="7225322" y="1796626"/>
            <a:ext cx="1536114" cy="29565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99CAD-DA05-464A-A9CB-0BFE5FEEB19B}"/>
              </a:ext>
            </a:extLst>
          </p:cNvPr>
          <p:cNvSpPr/>
          <p:nvPr/>
        </p:nvSpPr>
        <p:spPr>
          <a:xfrm>
            <a:off x="4153487" y="1796626"/>
            <a:ext cx="1536114" cy="29565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F025E-24DC-4F05-8777-95450D48E5C4}"/>
              </a:ext>
            </a:extLst>
          </p:cNvPr>
          <p:cNvSpPr txBox="1"/>
          <p:nvPr/>
        </p:nvSpPr>
        <p:spPr>
          <a:xfrm>
            <a:off x="6916419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2FD51-AE74-47A7-9839-3F00CD40468A}"/>
              </a:ext>
            </a:extLst>
          </p:cNvPr>
          <p:cNvSpPr txBox="1"/>
          <p:nvPr/>
        </p:nvSpPr>
        <p:spPr>
          <a:xfrm>
            <a:off x="3844584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2963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8895344" y="1808482"/>
          <a:ext cx="2953174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/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If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SeedArea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is calculated only from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SeedWidth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then why not use a single-variable polynomial regression instead of two variables?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Furthermore, is the quadratic term even necessary?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blipFill>
                <a:blip r:embed="rId2"/>
                <a:stretch>
                  <a:fillRect l="-1041" b="-5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01A7CE-EB46-49D6-9FCB-513BE80330DD}"/>
              </a:ext>
            </a:extLst>
          </p:cNvPr>
          <p:cNvSpPr txBox="1"/>
          <p:nvPr/>
        </p:nvSpPr>
        <p:spPr>
          <a:xfrm>
            <a:off x="700777" y="5255705"/>
            <a:ext cx="529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I(SeedWidth^2)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5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6665675" y="1801105"/>
          <a:ext cx="5181863" cy="337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43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307023149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7B2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Intercept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I(SeedWidth^2)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-1259.1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52265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0.3274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896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2" y="1802033"/>
            <a:ext cx="6066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terms are highly significant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Addition of the quadratic term reduces the amount of unexplained variance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 is likely the better choice, but we should check the model diagnostics to make sure</a:t>
            </a:r>
          </a:p>
        </p:txBody>
      </p:sp>
    </p:spTree>
    <p:extLst>
      <p:ext uri="{BB962C8B-B14F-4D97-AF65-F5344CB8AC3E}">
        <p14:creationId xmlns:p14="http://schemas.microsoft.com/office/powerpoint/2010/main" val="207314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677734-5704-4715-B931-736088C4044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EE0E7-BB40-4AD9-A8B8-D104AA2B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3" y="1442720"/>
            <a:ext cx="6884377" cy="5057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86CEC-A3C4-4A7E-9186-C3D368E75639}"/>
              </a:ext>
            </a:extLst>
          </p:cNvPr>
          <p:cNvSpPr txBox="1"/>
          <p:nvPr/>
        </p:nvSpPr>
        <p:spPr>
          <a:xfrm>
            <a:off x="6004560" y="215134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394C7-941E-467F-BF60-E95490FAD090}"/>
              </a:ext>
            </a:extLst>
          </p:cNvPr>
          <p:cNvSpPr txBox="1"/>
          <p:nvPr/>
        </p:nvSpPr>
        <p:spPr>
          <a:xfrm>
            <a:off x="5527040" y="3598627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8114D-616A-4F7F-AF5B-94974794A21D}"/>
              </a:ext>
            </a:extLst>
          </p:cNvPr>
          <p:cNvSpPr txBox="1"/>
          <p:nvPr/>
        </p:nvSpPr>
        <p:spPr>
          <a:xfrm>
            <a:off x="405422" y="1802033"/>
            <a:ext cx="435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 pattern of curvature in the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Polynomial model (model 4) seems to fit better than strictly linear model (model 3)</a:t>
            </a:r>
          </a:p>
        </p:txBody>
      </p:sp>
    </p:spTree>
    <p:extLst>
      <p:ext uri="{BB962C8B-B14F-4D97-AF65-F5344CB8AC3E}">
        <p14:creationId xmlns:p14="http://schemas.microsoft.com/office/powerpoint/2010/main" val="270397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97A04-D6F9-423A-BC73-FE7DA3E2625E}"/>
              </a:ext>
            </a:extLst>
          </p:cNvPr>
          <p:cNvSpPr/>
          <p:nvPr/>
        </p:nvSpPr>
        <p:spPr>
          <a:xfrm>
            <a:off x="0" y="148951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813A6-B587-4068-B423-18692EE1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"/>
          <a:stretch/>
        </p:blipFill>
        <p:spPr>
          <a:xfrm>
            <a:off x="5923673" y="1489510"/>
            <a:ext cx="6096000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643E9-341D-4A46-9360-F68BA715A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/>
          <a:stretch/>
        </p:blipFill>
        <p:spPr>
          <a:xfrm>
            <a:off x="135403" y="1489510"/>
            <a:ext cx="6096000" cy="461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D1EFF-A0C9-4261-A47E-1CA3B6BC17D9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71CBC-62FF-45CF-A698-D9EECA1AA290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1587C-BB74-4B11-B69B-80AC72257068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21476-C35A-40A8-82E6-CB76751C305A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Normality of residuals is approximately the same, with slight deviations at tails</a:t>
            </a:r>
          </a:p>
        </p:txBody>
      </p:sp>
    </p:spTree>
    <p:extLst>
      <p:ext uri="{BB962C8B-B14F-4D97-AF65-F5344CB8AC3E}">
        <p14:creationId xmlns:p14="http://schemas.microsoft.com/office/powerpoint/2010/main" val="345103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DB32E-673B-4A3D-A070-76BCE5069FBD}"/>
              </a:ext>
            </a:extLst>
          </p:cNvPr>
          <p:cNvSpPr/>
          <p:nvPr/>
        </p:nvSpPr>
        <p:spPr>
          <a:xfrm>
            <a:off x="0" y="149352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DF69F-6177-41B4-B9D1-B6387C6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4"/>
          <a:stretch/>
        </p:blipFill>
        <p:spPr>
          <a:xfrm>
            <a:off x="5918707" y="1493520"/>
            <a:ext cx="6061105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2A8B9-71BB-4EFE-A7E8-8519CF3DF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4"/>
          <a:stretch/>
        </p:blipFill>
        <p:spPr>
          <a:xfrm>
            <a:off x="121920" y="1493520"/>
            <a:ext cx="6061105" cy="461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69ABF-7216-4E47-9FCE-32577CC5BEC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467CE-9291-4FBB-AB6C-C4BF851B7E37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DACD4-9D69-48DF-AC82-7D1D0A35605A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F0B35-9F29-4AB2-B7A6-C22565525F4B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45302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18683-8DAD-4F9B-B544-309461D4CD71}"/>
              </a:ext>
            </a:extLst>
          </p:cNvPr>
          <p:cNvSpPr/>
          <p:nvPr/>
        </p:nvSpPr>
        <p:spPr>
          <a:xfrm>
            <a:off x="0" y="148336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4A63A-D8F6-4F45-B158-B007E118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/>
          <a:stretch/>
        </p:blipFill>
        <p:spPr>
          <a:xfrm>
            <a:off x="5923125" y="1483360"/>
            <a:ext cx="6069897" cy="461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B5C7F-0EBC-428F-B1F5-5549AA27C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6"/>
          <a:stretch/>
        </p:blipFill>
        <p:spPr>
          <a:xfrm>
            <a:off x="135127" y="1483360"/>
            <a:ext cx="6069897" cy="461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E5AB-2248-497A-A8F7-6B5D2FECB9FC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95941-9CA2-46A8-A4B8-C7E50AC7B8AD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9A071-6D0B-437E-9F45-D60FA38B2803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57354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EE4F-60FC-4F0F-8817-3ACE6CAC2BB7}"/>
              </a:ext>
            </a:extLst>
          </p:cNvPr>
          <p:cNvSpPr txBox="1"/>
          <p:nvPr/>
        </p:nvSpPr>
        <p:spPr>
          <a:xfrm>
            <a:off x="405422" y="1802033"/>
            <a:ext cx="9510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Width of the seed pappus is the best estimator of terminal velocity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pappus width increases, terminal velocity decreases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predictors such as pappus height and volume add explanatory power, but not much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 due to high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66049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Study Species: </a:t>
            </a:r>
            <a:r>
              <a:rPr lang="en-US" i="1" dirty="0" err="1"/>
              <a:t>Carduus</a:t>
            </a:r>
            <a:r>
              <a:rPr lang="en-US" i="1" dirty="0"/>
              <a:t> Nutans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Invasive weed in US</a:t>
            </a:r>
          </a:p>
          <a:p>
            <a:r>
              <a:rPr lang="en-US" sz="2400" dirty="0"/>
              <a:t>Causes decrease in agricultural productivity</a:t>
            </a:r>
          </a:p>
          <a:p>
            <a:r>
              <a:rPr lang="en-US" sz="2400" dirty="0"/>
              <a:t>Managed with</a:t>
            </a:r>
          </a:p>
          <a:p>
            <a:pPr lvl="1"/>
            <a:r>
              <a:rPr lang="en-US" sz="1800" dirty="0"/>
              <a:t>Mowing</a:t>
            </a:r>
          </a:p>
          <a:p>
            <a:pPr lvl="1"/>
            <a:r>
              <a:rPr lang="en-US" sz="1800" dirty="0"/>
              <a:t>Biological control (weevil)</a:t>
            </a:r>
          </a:p>
          <a:p>
            <a:r>
              <a:rPr lang="en-US" sz="2400" dirty="0"/>
              <a:t>Warming shown to accelerate thistle phenology</a:t>
            </a:r>
            <a:endParaRPr lang="en-US" sz="2200" dirty="0"/>
          </a:p>
        </p:txBody>
      </p:sp>
      <p:pic>
        <p:nvPicPr>
          <p:cNvPr id="1029" name="Picture 2" descr="Image result for carduus nutans">
            <a:extLst>
              <a:ext uri="{FF2B5EF4-FFF2-40B4-BE49-F238E27FC236}">
                <a16:creationId xmlns:a16="http://schemas.microsoft.com/office/drawing/2014/main" id="{0A6A5B6B-E234-43A1-B75F-EC9567E5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r="3189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1494770" y="6581001"/>
            <a:ext cx="287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brc.ac.uk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99500-1DCB-4C23-AAF4-A5271DDA01A5}"/>
              </a:ext>
            </a:extLst>
          </p:cNvPr>
          <p:cNvSpPr/>
          <p:nvPr/>
        </p:nvSpPr>
        <p:spPr>
          <a:xfrm>
            <a:off x="5658522" y="629266"/>
            <a:ext cx="4550485" cy="382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release photo?</a:t>
            </a:r>
          </a:p>
        </p:txBody>
      </p:sp>
    </p:spTree>
    <p:extLst>
      <p:ext uri="{BB962C8B-B14F-4D97-AF65-F5344CB8AC3E}">
        <p14:creationId xmlns:p14="http://schemas.microsoft.com/office/powerpoint/2010/main" val="1377591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1CFF-8E0A-403B-84F5-968F44F5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treatments on TV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F2E17-AA6A-4BEA-81A2-0AB0066BD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2E348-303B-45AE-90DF-B034AA6D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7FEA-4E3E-4CA8-B226-CEB3C58F6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seed terminal velocity</a:t>
            </a:r>
          </a:p>
          <a:p>
            <a:r>
              <a:rPr lang="en-US" dirty="0"/>
              <a:t>2 Warming Treatments</a:t>
            </a:r>
          </a:p>
          <a:p>
            <a:pPr lvl="1"/>
            <a:r>
              <a:rPr lang="en-US" dirty="0"/>
              <a:t>Ambient</a:t>
            </a:r>
          </a:p>
          <a:p>
            <a:pPr lvl="1"/>
            <a:r>
              <a:rPr lang="en-US" dirty="0"/>
              <a:t>Warmed</a:t>
            </a:r>
          </a:p>
          <a:p>
            <a:r>
              <a:rPr lang="en-US" dirty="0"/>
              <a:t>3 Mowing Treatments</a:t>
            </a:r>
          </a:p>
          <a:p>
            <a:pPr lvl="1"/>
            <a:r>
              <a:rPr lang="en-US" dirty="0"/>
              <a:t>No Mowing</a:t>
            </a:r>
          </a:p>
          <a:p>
            <a:pPr lvl="1"/>
            <a:r>
              <a:rPr lang="en-US" dirty="0"/>
              <a:t>Early</a:t>
            </a:r>
          </a:p>
          <a:p>
            <a:pPr lvl="1"/>
            <a:r>
              <a:rPr lang="en-US" dirty="0"/>
              <a:t>Late</a:t>
            </a:r>
          </a:p>
          <a:p>
            <a:r>
              <a:rPr lang="en-US" dirty="0"/>
              <a:t>Treatments Randomly Assigned</a:t>
            </a:r>
          </a:p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1B25AE-CC7B-44EA-B32F-AA093179D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5" y="1927412"/>
            <a:ext cx="4791000" cy="4116041"/>
          </a:xfrm>
        </p:spPr>
      </p:pic>
    </p:spTree>
    <p:extLst>
      <p:ext uri="{BB962C8B-B14F-4D97-AF65-F5344CB8AC3E}">
        <p14:creationId xmlns:p14="http://schemas.microsoft.com/office/powerpoint/2010/main" val="299077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9404723" cy="1400530"/>
          </a:xfrm>
        </p:spPr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Terminal velocity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48246189"/>
              </p:ext>
            </p:extLst>
          </p:nvPr>
        </p:nvGraphicFramePr>
        <p:xfrm>
          <a:off x="1552095" y="1759534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0.6489***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0.1051***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018660-58CA-46F3-AE2E-BA550D42C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89" y="1862212"/>
            <a:ext cx="4188489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30965" y="2118067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126663"/>
              </p:ext>
            </p:extLst>
          </p:nvPr>
        </p:nvGraphicFramePr>
        <p:xfrm>
          <a:off x="1552095" y="2965406"/>
          <a:ext cx="35436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0.7333***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21463" y="3447272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935844"/>
              </p:ext>
            </p:extLst>
          </p:nvPr>
        </p:nvGraphicFramePr>
        <p:xfrm>
          <a:off x="1552095" y="4542118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0.6796***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-0.5130*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0.1040***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30964" y="5025230"/>
            <a:ext cx="1514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Mowing and Warming</a:t>
            </a:r>
          </a:p>
        </p:txBody>
      </p:sp>
    </p:spTree>
    <p:extLst>
      <p:ext uri="{BB962C8B-B14F-4D97-AF65-F5344CB8AC3E}">
        <p14:creationId xmlns:p14="http://schemas.microsoft.com/office/powerpoint/2010/main" val="5143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9404723" cy="1400530"/>
          </a:xfrm>
        </p:spPr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log(terminal velocity)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6B8CAB-8D2B-42AA-AF7B-1394DB975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72" y="1338673"/>
            <a:ext cx="5013978" cy="4917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896643"/>
              </p:ext>
            </p:extLst>
          </p:nvPr>
        </p:nvGraphicFramePr>
        <p:xfrm>
          <a:off x="1103313" y="4311218"/>
          <a:ext cx="37995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446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571077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-0.423***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-0.089**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103313" y="392100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Results</a:t>
            </a:r>
          </a:p>
        </p:txBody>
      </p:sp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C2CD6B7F-593F-4E82-8449-CD732A23A8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4600826"/>
              </p:ext>
            </p:extLst>
          </p:nvPr>
        </p:nvGraphicFramePr>
        <p:xfrm>
          <a:off x="1103313" y="2242543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C0C9440-A6C2-43ED-8573-B79A11DD0AE9}"/>
              </a:ext>
            </a:extLst>
          </p:cNvPr>
          <p:cNvSpPr txBox="1"/>
          <p:nvPr/>
        </p:nvSpPr>
        <p:spPr>
          <a:xfrm>
            <a:off x="1103313" y="1873211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8638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DE11-22F2-4AB0-8674-20D9FDB9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log(terminal velocity)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418A-60C4-48CC-B0C0-FECBB3EB98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Conclusions</a:t>
            </a:r>
          </a:p>
          <a:p>
            <a:r>
              <a:rPr lang="en-US" dirty="0"/>
              <a:t>Both warming and mowing affect terminal velocity</a:t>
            </a:r>
          </a:p>
          <a:p>
            <a:r>
              <a:rPr lang="en-US" dirty="0"/>
              <a:t>Warming increases terminal velocity</a:t>
            </a:r>
          </a:p>
          <a:p>
            <a:r>
              <a:rPr lang="en-US" dirty="0"/>
              <a:t>Early mowing decreases terminal velocity, but not enough to compensate for increases due to warming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4BB3B-4BD9-4D78-8F61-9C84422E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2" y="1523999"/>
            <a:ext cx="5651503" cy="48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0097-383B-4B42-850D-7E5CB3B8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treatments on physical properties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1B396-8239-4D5D-BAD7-BC8B0740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1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9404723" cy="1400530"/>
          </a:xfrm>
        </p:spPr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D4EFF5A-C4F8-4BEC-8F38-F481E1502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2212"/>
            <a:ext cx="4200525" cy="4200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457847" y="247642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280367"/>
              </p:ext>
            </p:extLst>
          </p:nvPr>
        </p:nvGraphicFramePr>
        <p:xfrm>
          <a:off x="1457847" y="284905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81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9404723" cy="1400530"/>
          </a:xfrm>
        </p:spPr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  <a:endParaRPr lang="en-US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06B8FA17-FA3A-45E9-BC68-51DBD60D8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1862212"/>
            <a:ext cx="4913665" cy="415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80620" y="2995563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-1.6612**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-2.5431*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-1.1249*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4D598E-D677-4CDB-BA55-6B7E2B998FB9}"/>
              </a:ext>
            </a:extLst>
          </p:cNvPr>
          <p:cNvSpPr txBox="1"/>
          <p:nvPr/>
        </p:nvSpPr>
        <p:spPr>
          <a:xfrm>
            <a:off x="1214324" y="2612599"/>
            <a:ext cx="354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Mowing and Warming</a:t>
            </a:r>
          </a:p>
        </p:txBody>
      </p:sp>
    </p:spTree>
    <p:extLst>
      <p:ext uri="{BB962C8B-B14F-4D97-AF65-F5344CB8AC3E}">
        <p14:creationId xmlns:p14="http://schemas.microsoft.com/office/powerpoint/2010/main" val="314523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9404723" cy="1400530"/>
          </a:xfrm>
        </p:spPr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B23DFB-FA58-403D-9A24-6E75BC02FB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77" y="1460657"/>
            <a:ext cx="4788898" cy="4795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29576"/>
              </p:ext>
            </p:extLst>
          </p:nvPr>
        </p:nvGraphicFramePr>
        <p:xfrm>
          <a:off x="1180620" y="2995563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-1.6612**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-2.5431*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-1.1249*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F4D598E-D677-4CDB-BA55-6B7E2B998FB9}"/>
              </a:ext>
            </a:extLst>
          </p:cNvPr>
          <p:cNvSpPr txBox="1"/>
          <p:nvPr/>
        </p:nvSpPr>
        <p:spPr>
          <a:xfrm>
            <a:off x="1214324" y="2612599"/>
            <a:ext cx="354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Mowing and Warming</a:t>
            </a:r>
          </a:p>
        </p:txBody>
      </p:sp>
    </p:spTree>
    <p:extLst>
      <p:ext uri="{BB962C8B-B14F-4D97-AF65-F5344CB8AC3E}">
        <p14:creationId xmlns:p14="http://schemas.microsoft.com/office/powerpoint/2010/main" val="42234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50F7-A3BD-4977-A4DD-22962540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C46644-9356-4D0C-9B6B-624121D1D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75" y="2052638"/>
            <a:ext cx="6319226" cy="4195762"/>
          </a:xfrm>
        </p:spPr>
      </p:pic>
    </p:spTree>
    <p:extLst>
      <p:ext uri="{BB962C8B-B14F-4D97-AF65-F5344CB8AC3E}">
        <p14:creationId xmlns:p14="http://schemas.microsoft.com/office/powerpoint/2010/main" val="346830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  <a:endParaRPr lang="en-US" i="1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seed terminal velocity predicted by seed shape parameters?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what extent do warming and mowing treatments change seed terminal velocity?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changes in terminal velocity by treatment be explained by changes in seed shape parameters?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21A6-485A-4D95-94BA-E3CDE9BB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33" y="1028699"/>
            <a:ext cx="5282296" cy="528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8761095" y="6038076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Teller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52205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C29D-90CF-41F1-8A4E-0575283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461682"/>
            <a:ext cx="10839358" cy="1400530"/>
          </a:xfrm>
        </p:spPr>
        <p:txBody>
          <a:bodyPr/>
          <a:lstStyle/>
          <a:p>
            <a:r>
              <a:rPr lang="en-US" dirty="0"/>
              <a:t>ANOVA for warming, binary mowing </a:t>
            </a:r>
            <a:br>
              <a:rPr lang="en-US" dirty="0"/>
            </a:br>
            <a:r>
              <a:rPr lang="en-US" sz="3200" dirty="0"/>
              <a:t>Seed Width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561620" y="1943730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18.3345***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-1.1804*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5D6A899-58C6-4233-9566-BF9D2AAD33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80" y="1498380"/>
            <a:ext cx="4728070" cy="4556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40490" y="2302263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61620" y="3149602"/>
          <a:ext cx="3543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18.8645***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-1.7657***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30988" y="3631468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61620" y="4358036"/>
          <a:ext cx="35436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-1.7478***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-1.1558*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40489" y="4841148"/>
            <a:ext cx="1514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Mowing and Warming</a:t>
            </a:r>
          </a:p>
        </p:txBody>
      </p:sp>
    </p:spTree>
    <p:extLst>
      <p:ext uri="{BB962C8B-B14F-4D97-AF65-F5344CB8AC3E}">
        <p14:creationId xmlns:p14="http://schemas.microsoft.com/office/powerpoint/2010/main" val="1127239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DE11-22F2-4AB0-8674-20D9FDB9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</a:p>
        </p:txBody>
      </p:sp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4AD900B1-DCC6-43B5-84C1-FC7BBB5FF9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03049892"/>
              </p:ext>
            </p:extLst>
          </p:nvPr>
        </p:nvGraphicFramePr>
        <p:xfrm>
          <a:off x="1238114" y="2242951"/>
          <a:ext cx="41103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611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452744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FDD77C7-7A8D-4527-BFDE-DFEF3F41A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86049"/>
              </p:ext>
            </p:extLst>
          </p:nvPr>
        </p:nvGraphicFramePr>
        <p:xfrm>
          <a:off x="1238117" y="4551082"/>
          <a:ext cx="41103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093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18.8923***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Mowed and 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-1.6929 .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0527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726077-847B-4786-8A01-8EACB9898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1443876"/>
            <a:ext cx="5013416" cy="5013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2BFD68-1539-4EC6-A7A0-E3C3AE3DE4C1}"/>
              </a:ext>
            </a:extLst>
          </p:cNvPr>
          <p:cNvSpPr txBox="1"/>
          <p:nvPr/>
        </p:nvSpPr>
        <p:spPr>
          <a:xfrm>
            <a:off x="1238115" y="1873619"/>
            <a:ext cx="411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CDCFD-9504-44F5-BAF6-700650D0E057}"/>
              </a:ext>
            </a:extLst>
          </p:cNvPr>
          <p:cNvSpPr txBox="1"/>
          <p:nvPr/>
        </p:nvSpPr>
        <p:spPr>
          <a:xfrm>
            <a:off x="1238114" y="4161379"/>
            <a:ext cx="41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30641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DE11-22F2-4AB0-8674-20D9FDB9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for warming and mowing </a:t>
            </a:r>
            <a:br>
              <a:rPr lang="en-US" dirty="0"/>
            </a:br>
            <a:r>
              <a:rPr lang="en-US" sz="3200" dirty="0"/>
              <a:t>Seed 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EE4D-085E-45CA-BB88-0534EB39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495887"/>
            <a:ext cx="3629025" cy="49093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93DE3-6C0B-428C-8A3F-F3D42FA54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968848"/>
            <a:ext cx="4396339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Conclusions</a:t>
            </a:r>
          </a:p>
          <a:p>
            <a:r>
              <a:rPr lang="en-US" dirty="0"/>
              <a:t>Warmed and mowed plants showed the most significant decrease in seed width</a:t>
            </a:r>
          </a:p>
          <a:p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72788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0A76-0D2F-4836-AAA4-F56EF347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physical properties on Terminal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FD16-FDFD-4BAF-90A6-602DE3105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5652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612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5347" r="-410000" b="-590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8333" r="-410000" b="-8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72131" r="-410000" b="-7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6923" r="-410000" b="-356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71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35043" r="-410000" b="-217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43919" r="-4100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31731" r="-41000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9224E1-2069-4DFB-BD5E-541DC38B70C4}"/>
              </a:ext>
            </a:extLst>
          </p:cNvPr>
          <p:cNvSpPr txBox="1"/>
          <p:nvPr/>
        </p:nvSpPr>
        <p:spPr>
          <a:xfrm>
            <a:off x="343877" y="367492"/>
            <a:ext cx="7280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Regression variables</a:t>
            </a:r>
          </a:p>
        </p:txBody>
      </p:sp>
    </p:spTree>
    <p:extLst>
      <p:ext uri="{BB962C8B-B14F-4D97-AF65-F5344CB8AC3E}">
        <p14:creationId xmlns:p14="http://schemas.microsoft.com/office/powerpoint/2010/main" val="278966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7AB08-F3AB-4C6C-841B-7A9D8588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00" y="1529862"/>
            <a:ext cx="6348377" cy="5065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E09A-8420-4AD2-9A12-BFD0F5627EB7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3530D-CD00-4799-BDD9-10358B70B6B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6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CA69-1FB6-4EAD-B4ED-9618913E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524000"/>
            <a:ext cx="6345898" cy="5074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9B6BE-998D-4F85-94F0-06E621B1846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E898A-4111-42FC-B1C2-5729586762D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15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803400"/>
          <a:ext cx="11481777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2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64647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  <a:gridCol w="1035733">
                  <a:extLst>
                    <a:ext uri="{9D8B030D-6E8A-4147-A177-3AD203B41FA5}">
                      <a16:colId xmlns:a16="http://schemas.microsoft.com/office/drawing/2014/main" val="236168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Standard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1.7939155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0.2871889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-0.0901834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0.0294440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0.00236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0.2323392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0.1394278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-0.0012359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0.0020885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-0.2098880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0.4396778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0.63339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-0.2336151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0.1535504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0.12902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0.0003648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0.0001638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0.02653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716C9D-2CA2-4922-89EA-4D7D9D82FCAD}"/>
              </a:ext>
            </a:extLst>
          </p:cNvPr>
          <p:cNvSpPr txBox="1"/>
          <p:nvPr/>
        </p:nvSpPr>
        <p:spPr>
          <a:xfrm>
            <a:off x="343876" y="5148981"/>
            <a:ext cx="11269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Fit model using all predictors with no transformations such that: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SeedHeight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B05C2-560A-4428-B686-11841D863118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275028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</p:spTree>
    <p:extLst>
      <p:ext uri="{BB962C8B-B14F-4D97-AF65-F5344CB8AC3E}">
        <p14:creationId xmlns:p14="http://schemas.microsoft.com/office/powerpoint/2010/main" val="891656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CCBE67464534FB4CD18166BA22260" ma:contentTypeVersion="10" ma:contentTypeDescription="Create a new document." ma:contentTypeScope="" ma:versionID="ddb19cefa0dac336dc4900f7ede98bd6">
  <xsd:schema xmlns:xsd="http://www.w3.org/2001/XMLSchema" xmlns:xs="http://www.w3.org/2001/XMLSchema" xmlns:p="http://schemas.microsoft.com/office/2006/metadata/properties" xmlns:ns3="c09ce9be-fdf1-4e31-a4a5-3fd8073982fc" targetNamespace="http://schemas.microsoft.com/office/2006/metadata/properties" ma:root="true" ma:fieldsID="e8716eacadf69627262332ed4f9b7dae" ns3:_="">
    <xsd:import namespace="c09ce9be-fdf1-4e31-a4a5-3fd8073982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ce9be-fdf1-4e31-a4a5-3fd807398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D3A51E-A82D-482F-B228-706E6FCC62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ce9be-fdf1-4e31-a4a5-3fd807398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24EC5F-35E3-463B-A1D5-40881E4C7C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20831A-B4D1-4BDB-8F4E-B22B5794C88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1361</Words>
  <Application>Microsoft Office PowerPoint</Application>
  <PresentationFormat>Widescreen</PresentationFormat>
  <Paragraphs>513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Consolas</vt:lpstr>
      <vt:lpstr>Wingdings 3</vt:lpstr>
      <vt:lpstr>Ion</vt:lpstr>
      <vt:lpstr>PowerPoint Presentation</vt:lpstr>
      <vt:lpstr>Study Species: Carduus Nutans</vt:lpstr>
      <vt:lpstr>Research Questions</vt:lpstr>
      <vt:lpstr>Effect of physical properties on Terminal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treatments on TV</vt:lpstr>
      <vt:lpstr>Experimental Design</vt:lpstr>
      <vt:lpstr>ANOVA for warming and mowing  Terminal velocity</vt:lpstr>
      <vt:lpstr>ANOVA for warming and mowing  log(terminal velocity)</vt:lpstr>
      <vt:lpstr>ANOVA for warming and mowing  log(terminal velocity)</vt:lpstr>
      <vt:lpstr>Effect of treatments on physical properties</vt:lpstr>
      <vt:lpstr>ANOVA for warming and mowing  Seed Width</vt:lpstr>
      <vt:lpstr>ANOVA for warming and mowing  Seed Width</vt:lpstr>
      <vt:lpstr>ANOVA for warming and mowing  Seed Width</vt:lpstr>
      <vt:lpstr>ANOVA for warming and mowing  Seed Width</vt:lpstr>
      <vt:lpstr>ANOVA for warming, binary mowing  Seed Width</vt:lpstr>
      <vt:lpstr>ANOVA for warming and mowing  Seed Width</vt:lpstr>
      <vt:lpstr>ANOVA for warming and mowing  Seed Width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Howerton, Emily</dc:creator>
  <cp:lastModifiedBy>Howerton, Emily</cp:lastModifiedBy>
  <cp:revision>18</cp:revision>
  <dcterms:created xsi:type="dcterms:W3CDTF">2019-11-25T19:07:35Z</dcterms:created>
  <dcterms:modified xsi:type="dcterms:W3CDTF">2019-12-04T23:02:38Z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0x010100049CCBE67464534FB4CD18166BA22260</vt:lpwstr>
  </property>
</Properties>
</file>